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6" autoAdjust="0"/>
  </p:normalViewPr>
  <p:slideViewPr>
    <p:cSldViewPr>
      <p:cViewPr varScale="1">
        <p:scale>
          <a:sx n="78" d="100"/>
          <a:sy n="78" d="100"/>
        </p:scale>
        <p:origin x="2526" y="102"/>
      </p:cViewPr>
      <p:guideLst>
        <p:guide orient="horz" pos="393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8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5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0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7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3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6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9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0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7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9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1295399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02787"/>
            <a:ext cx="6858000" cy="1524000"/>
          </a:xfrm>
        </p:spPr>
        <p:txBody>
          <a:bodyPr>
            <a:noAutofit/>
          </a:bodyPr>
          <a:lstStyle/>
          <a:p>
            <a:b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Pillar Point Harbor Lien Sale</a:t>
            </a:r>
            <a:b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Wednesday, August 21st</a:t>
            </a:r>
            <a:b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@11:00 AM</a:t>
            </a:r>
            <a:b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Johnson Pier</a:t>
            </a:r>
            <a:b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Half Moon Bay, Ca 94019</a:t>
            </a:r>
            <a:b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Walk through is at 10:00 AM day of Auction</a:t>
            </a:r>
            <a:b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Pre-auction walkthrough:</a:t>
            </a:r>
            <a:b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Tuesday, February 27, 2018</a:t>
            </a:r>
            <a:b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10:00 AM and 11:00 AM</a:t>
            </a:r>
            <a:b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399" y="7417664"/>
            <a:ext cx="6553201" cy="13234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/>
              <a:t>$1,000 Cash/Cashier’s check deposit due to Auction</a:t>
            </a:r>
          </a:p>
          <a:p>
            <a:r>
              <a:rPr lang="en-US" sz="1600" b="1" dirty="0"/>
              <a:t>Bidding starts at $1,000</a:t>
            </a:r>
          </a:p>
          <a:p>
            <a:r>
              <a:rPr lang="en-US" sz="1600" b="1" dirty="0"/>
              <a:t>With three day vessel removal contingency</a:t>
            </a:r>
          </a:p>
          <a:p>
            <a:r>
              <a:rPr lang="en-US" sz="1600" b="1" dirty="0"/>
              <a:t>Complete conditions of sale available at Harbormaster office</a:t>
            </a:r>
          </a:p>
          <a:p>
            <a:r>
              <a:rPr lang="en-US" sz="1600" b="1" dirty="0"/>
              <a:t>No proxy buyers allowed.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645F21-2EFD-457A-91D9-2AD9C549AB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1394566" y="3025031"/>
            <a:ext cx="3916464" cy="396240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780F4E8-54B1-44EA-91B9-D0D0A76DF102}"/>
              </a:ext>
            </a:extLst>
          </p:cNvPr>
          <p:cNvSpPr txBox="1"/>
          <p:nvPr/>
        </p:nvSpPr>
        <p:spPr>
          <a:xfrm>
            <a:off x="152399" y="6927394"/>
            <a:ext cx="6877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1979, 25 </a:t>
            </a:r>
            <a:r>
              <a:rPr lang="en-US" sz="2800" dirty="0"/>
              <a:t>ft</a:t>
            </a:r>
          </a:p>
        </p:txBody>
      </p:sp>
    </p:spTree>
    <p:extLst>
      <p:ext uri="{BB962C8B-B14F-4D97-AF65-F5344CB8AC3E}">
        <p14:creationId xmlns:p14="http://schemas.microsoft.com/office/powerpoint/2010/main" val="1926031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38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Pillar Point Harbor Lien Sale  Wednesday, August 21st @11:00 AM  One Johnson Pier Half Moon Bay, Ca 94019  Walk through is at 10:00 AM day of Auction   Pre-auction walkthrough: Tuesday, February 27, 2018 between 10:00 AM and 11:00 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Oyster Point Marina Lien Sale Wednesday, August 10, 2016 @11:00 AM  95 Harbormaster Road South San Francisco, CA  94080 Pre-auction walkthrough:  between 9 AM and 11:00 AM</dc:title>
  <dc:creator>Melanie Hadden</dc:creator>
  <cp:lastModifiedBy>Katie Mickelson</cp:lastModifiedBy>
  <cp:revision>50</cp:revision>
  <cp:lastPrinted>2019-08-08T17:17:44Z</cp:lastPrinted>
  <dcterms:created xsi:type="dcterms:W3CDTF">2016-07-12T18:31:34Z</dcterms:created>
  <dcterms:modified xsi:type="dcterms:W3CDTF">2019-08-08T17:28:51Z</dcterms:modified>
</cp:coreProperties>
</file>