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90" d="100"/>
          <a:sy n="90" d="100"/>
        </p:scale>
        <p:origin x="2142" y="102"/>
      </p:cViewPr>
      <p:guideLst>
        <p:guide orient="horz" pos="393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5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0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7246-ED6F-43C9-A1F7-5B95C244438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E1EA-3252-4DB9-A0A5-91193F7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61" y="1013498"/>
            <a:ext cx="6858000" cy="156965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Mateo County Harbor District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Oyster Point Marina 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Sale</a:t>
            </a:r>
            <a:b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November 6</a:t>
            </a:r>
            <a:r>
              <a:rPr lang="en-US" sz="24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@11:00 AM</a:t>
            </a:r>
            <a:b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Harbormaster Road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San Francisco, CA  94080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Auction Walk through is at 10:00 AM day of Auction</a:t>
            </a:r>
            <a:b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" y="1564254"/>
            <a:ext cx="936325" cy="93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399" y="7417664"/>
            <a:ext cx="6553201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$2,000 Cash/Cashier’s check deposit due to Auction</a:t>
            </a:r>
          </a:p>
          <a:p>
            <a:r>
              <a:rPr lang="en-US" sz="1600" b="1" dirty="0"/>
              <a:t>Bidding starts at $2,000</a:t>
            </a:r>
          </a:p>
          <a:p>
            <a:r>
              <a:rPr lang="en-US" sz="1600" b="1" dirty="0"/>
              <a:t>With three day vessel removal contingency</a:t>
            </a:r>
          </a:p>
          <a:p>
            <a:r>
              <a:rPr lang="en-US" sz="1600" b="1" dirty="0"/>
              <a:t>Complete conditions of sale available at Harbormasters office</a:t>
            </a:r>
          </a:p>
          <a:p>
            <a:r>
              <a:rPr lang="en-US" sz="1600" b="1" dirty="0"/>
              <a:t>No proxy buyers allowed. </a:t>
            </a:r>
          </a:p>
          <a:p>
            <a:r>
              <a:rPr lang="en-US" sz="1600" b="1" dirty="0"/>
              <a:t>Oyster Point Marina no longer accepts House Boats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0F4E8-54B1-44EA-91B9-D0D0A76DF102}"/>
              </a:ext>
            </a:extLst>
          </p:cNvPr>
          <p:cNvSpPr txBox="1"/>
          <p:nvPr/>
        </p:nvSpPr>
        <p:spPr>
          <a:xfrm>
            <a:off x="1600200" y="5105400"/>
            <a:ext cx="3300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2005/42 Feet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57AB1-8799-420A-B4F9-1229A5A87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755" b="26166"/>
          <a:stretch/>
        </p:blipFill>
        <p:spPr>
          <a:xfrm>
            <a:off x="465673" y="2819400"/>
            <a:ext cx="5926651" cy="4598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D79627-CA85-4B50-AD14-09FA3466A58A}"/>
              </a:ext>
            </a:extLst>
          </p:cNvPr>
          <p:cNvSpPr txBox="1"/>
          <p:nvPr/>
        </p:nvSpPr>
        <p:spPr>
          <a:xfrm>
            <a:off x="762000" y="30082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2005 42 Foot Indigo</a:t>
            </a:r>
          </a:p>
        </p:txBody>
      </p:sp>
    </p:spTree>
    <p:extLst>
      <p:ext uri="{BB962C8B-B14F-4D97-AF65-F5344CB8AC3E}">
        <p14:creationId xmlns:p14="http://schemas.microsoft.com/office/powerpoint/2010/main" val="1926031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53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San Mateo County Harbor District Oyster Point Marina Lien Sale Wednesday, November 6th, 2019 @11:00 AM 95 Harbormaster Road South San Francisco, CA  94080 Pre Auction Walk through is at 10:00 AM day of Auction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Oyster Point Marina Lien Sale Wednesday, August 10, 2016 @11:00 AM  95 Harbormaster Road South San Francisco, CA  94080 Pre-auction walkthrough:  between 9 AM and 11:00 AM</dc:title>
  <dc:creator>Melanie Hadden</dc:creator>
  <cp:lastModifiedBy>Melanie Hadden</cp:lastModifiedBy>
  <cp:revision>61</cp:revision>
  <cp:lastPrinted>2019-07-31T17:24:32Z</cp:lastPrinted>
  <dcterms:created xsi:type="dcterms:W3CDTF">2016-07-12T18:31:34Z</dcterms:created>
  <dcterms:modified xsi:type="dcterms:W3CDTF">2019-10-15T22:17:17Z</dcterms:modified>
</cp:coreProperties>
</file>