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6" autoAdjust="0"/>
  </p:normalViewPr>
  <p:slideViewPr>
    <p:cSldViewPr>
      <p:cViewPr varScale="1">
        <p:scale>
          <a:sx n="47" d="100"/>
          <a:sy n="47" d="100"/>
        </p:scale>
        <p:origin x="2172" y="52"/>
      </p:cViewPr>
      <p:guideLst>
        <p:guide orient="horz" pos="393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31E68-A2B6-4B96-9821-12ED37045111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E47D2-2CA4-48F0-8877-8EFCD399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FE47D2-2CA4-48F0-8877-8EFCD399A3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1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8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5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0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7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3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6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9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0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7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246-ED6F-43C9-A1F7-5B95C2444389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9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47246-ED6F-43C9-A1F7-5B95C2444389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FE1EA-3252-4DB9-A0A5-91193F71D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261" y="838200"/>
            <a:ext cx="6858000" cy="1744957"/>
          </a:xfrm>
        </p:spPr>
        <p:txBody>
          <a:bodyPr>
            <a:noAutofit/>
          </a:bodyPr>
          <a:lstStyle/>
          <a:p>
            <a:br>
              <a:rPr lang="en-U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 Mateo County Harbor District</a:t>
            </a:r>
            <a:b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Pillar Point Harbor Lien Sale</a:t>
            </a:r>
            <a:br>
              <a:rPr lang="en-U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Wednesday, August 12</a:t>
            </a:r>
            <a:r>
              <a:rPr lang="en-US" sz="22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2020</a:t>
            </a:r>
            <a:br>
              <a:rPr lang="en-U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@11:00 AM</a:t>
            </a:r>
            <a:b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Johnson Pier, Half Moon Bay, CA 94019</a:t>
            </a:r>
            <a:b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 Auction Walk through is at 10:00 AM day of Auction</a:t>
            </a:r>
            <a:b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 All Interested parties will only be allowed to view the vessel for 10</a:t>
            </a:r>
            <a:br>
              <a:rPr lang="en-US" sz="1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minutes. 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one person allowed on the boat at a time.</a:t>
            </a:r>
            <a:b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 Social distancing is mandatory and face coverings must be worn</a:t>
            </a:r>
            <a:b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4" y="228599"/>
            <a:ext cx="936325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399" y="7417664"/>
            <a:ext cx="6553201" cy="13849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/>
              <a:t>$2,000 Cash/Cashier’s check deposit due to Auction</a:t>
            </a:r>
          </a:p>
          <a:p>
            <a:r>
              <a:rPr lang="en-US" sz="2000" b="1" u="sng" dirty="0">
                <a:highlight>
                  <a:srgbClr val="FFFF00"/>
                </a:highlight>
              </a:rPr>
              <a:t>Bidding starts at $5,700.00</a:t>
            </a:r>
          </a:p>
          <a:p>
            <a:r>
              <a:rPr lang="en-US" sz="1600" b="1" dirty="0"/>
              <a:t>With three day vessel removal contingency</a:t>
            </a:r>
          </a:p>
          <a:p>
            <a:r>
              <a:rPr lang="en-US" sz="1600" b="1" dirty="0"/>
              <a:t>Complete conditions of sale available at Harbormasters office</a:t>
            </a:r>
          </a:p>
          <a:p>
            <a:r>
              <a:rPr lang="en-US" sz="1600" b="1" dirty="0"/>
              <a:t>No proxy buyers allowed.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80F4E8-54B1-44EA-91B9-D0D0A76DF102}"/>
              </a:ext>
            </a:extLst>
          </p:cNvPr>
          <p:cNvSpPr txBox="1"/>
          <p:nvPr/>
        </p:nvSpPr>
        <p:spPr>
          <a:xfrm>
            <a:off x="1600200" y="5105400"/>
            <a:ext cx="3300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2005/42 Feet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157AB1-8799-420A-B4F9-1229A5A870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5674" y="3352800"/>
            <a:ext cx="5926651" cy="39268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D79627-CA85-4B50-AD14-09FA3466A58A}"/>
              </a:ext>
            </a:extLst>
          </p:cNvPr>
          <p:cNvSpPr txBox="1"/>
          <p:nvPr/>
        </p:nvSpPr>
        <p:spPr>
          <a:xfrm rot="10800000" flipV="1">
            <a:off x="762000" y="365460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ighlight>
                  <a:srgbClr val="FF0000"/>
                </a:highlight>
              </a:rPr>
              <a:t>1985, 30ft   </a:t>
            </a:r>
          </a:p>
        </p:txBody>
      </p:sp>
    </p:spTree>
    <p:extLst>
      <p:ext uri="{BB962C8B-B14F-4D97-AF65-F5344CB8AC3E}">
        <p14:creationId xmlns:p14="http://schemas.microsoft.com/office/powerpoint/2010/main" val="1926031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131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San Mateo County Harbor District Pillar Point Harbor Lien Sale Wednesday, August 12th, 2020 @11:00 AM One Johnson Pier, Half Moon Bay, CA 94019  Pre Auction Walk through is at 10:00 AM day of Auction -- All Interested parties will only be allowed to view the vessel for 10 minutes. Only one person allowed on the boat at a time. -- Social distancing is mandatory and face coverings must be worn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Oyster Point Marina Lien Sale Wednesday, August 10, 2016 @11:00 AM  95 Harbormaster Road South San Francisco, CA  94080 Pre-auction walkthrough:  between 9 AM and 11:00 AM</dc:title>
  <dc:creator>Melanie Hadden</dc:creator>
  <cp:lastModifiedBy>Katie Mickelson</cp:lastModifiedBy>
  <cp:revision>62</cp:revision>
  <cp:lastPrinted>2019-07-31T17:24:32Z</cp:lastPrinted>
  <dcterms:created xsi:type="dcterms:W3CDTF">2016-07-12T18:31:34Z</dcterms:created>
  <dcterms:modified xsi:type="dcterms:W3CDTF">2020-07-15T18:39:30Z</dcterms:modified>
</cp:coreProperties>
</file>